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9" r:id="rId3"/>
    <p:sldId id="257" r:id="rId4"/>
    <p:sldId id="262" r:id="rId5"/>
    <p:sldId id="267" r:id="rId6"/>
    <p:sldId id="268" r:id="rId7"/>
    <p:sldId id="263" r:id="rId8"/>
    <p:sldId id="265" r:id="rId9"/>
    <p:sldId id="266" r:id="rId10"/>
    <p:sldId id="261" r:id="rId11"/>
    <p:sldId id="271" r:id="rId12"/>
    <p:sldId id="270" r:id="rId13"/>
    <p:sldId id="269" r:id="rId14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188"/>
    <a:srgbClr val="F2175F"/>
    <a:srgbClr val="F8A335"/>
    <a:srgbClr val="6854F9"/>
    <a:srgbClr val="FF68C0"/>
    <a:srgbClr val="E6E6E6"/>
    <a:srgbClr val="E44376"/>
    <a:srgbClr val="F8427A"/>
    <a:srgbClr val="FA709A"/>
    <a:srgbClr val="FEE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25" d="100"/>
          <a:sy n="25" d="100"/>
        </p:scale>
        <p:origin x="5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222" r="18890" b="2222"/>
          <a:stretch/>
        </p:blipFill>
        <p:spPr>
          <a:xfrm>
            <a:off x="8458200" y="381000"/>
            <a:ext cx="19659600" cy="19659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3148" r="27902" b="7964"/>
          <a:stretch/>
        </p:blipFill>
        <p:spPr>
          <a:xfrm>
            <a:off x="8458200" y="381000"/>
            <a:ext cx="19659600" cy="19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66"/>
          <p:cNvSpPr/>
          <p:nvPr/>
        </p:nvSpPr>
        <p:spPr>
          <a:xfrm rot="5400000">
            <a:off x="16223074" y="-10836406"/>
            <a:ext cx="3569042" cy="35096370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"/>
          <a:stretch/>
        </p:blipFill>
        <p:spPr>
          <a:xfrm>
            <a:off x="6367779" y="0"/>
            <a:ext cx="23459441" cy="192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B318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219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1"/>
            <a:ext cx="36576000" cy="9049406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0" y="1"/>
            <a:ext cx="36576000" cy="83872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423912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b="18243"/>
          <a:stretch/>
        </p:blipFill>
        <p:spPr>
          <a:xfrm>
            <a:off x="-3" y="0"/>
            <a:ext cx="36575999" cy="838725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1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8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369675" y="2423913"/>
            <a:ext cx="1383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NOTICIAS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-1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7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27266" y="0"/>
            <a:ext cx="36569358" cy="9065863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-3" y="2"/>
            <a:ext cx="36575999" cy="9065862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3554426" y="2187248"/>
            <a:ext cx="946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911247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2"/>
            <a:ext cx="36553509" cy="9128587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507165" y="2187248"/>
            <a:ext cx="1753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</TotalTime>
  <Words>20</Words>
  <Application>Microsoft Office PowerPoint</Application>
  <PresentationFormat>Personalizar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54</cp:revision>
  <dcterms:created xsi:type="dcterms:W3CDTF">2019-09-16T18:18:49Z</dcterms:created>
  <dcterms:modified xsi:type="dcterms:W3CDTF">2019-09-20T00:49:35Z</dcterms:modified>
</cp:coreProperties>
</file>